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54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61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54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32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58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648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00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54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149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22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1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2E580-47B3-44B7-987C-6F0C23007BAC}" type="datetimeFigureOut">
              <a:rPr lang="en-CA" smtClean="0"/>
              <a:t>2016-02-22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9A410-649A-4F9E-BCE6-7EA30CED7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488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7812" y="3220104"/>
            <a:ext cx="9144000" cy="2387600"/>
          </a:xfrm>
        </p:spPr>
        <p:txBody>
          <a:bodyPr>
            <a:noAutofit/>
          </a:bodyPr>
          <a:lstStyle/>
          <a:p>
            <a:r>
              <a:rPr lang="en-CA" sz="7200" b="1" dirty="0"/>
              <a:t>MS SharePoint2010 Installation</a:t>
            </a:r>
            <a:br>
              <a:rPr lang="en-CA" sz="7200" b="1" dirty="0"/>
            </a:br>
            <a:endParaRPr lang="en-CA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8346141" y="475129"/>
            <a:ext cx="37831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Name: </a:t>
            </a:r>
            <a:r>
              <a:rPr lang="en-CA" sz="1600" dirty="0" err="1"/>
              <a:t>Kulbir</a:t>
            </a:r>
            <a:r>
              <a:rPr lang="en-CA" sz="1600" dirty="0"/>
              <a:t> Singh </a:t>
            </a:r>
            <a:r>
              <a:rPr lang="en-CA" sz="1600" dirty="0" err="1"/>
              <a:t>Dhindsa</a:t>
            </a:r>
            <a:endParaRPr lang="en-CA" sz="1600" dirty="0"/>
          </a:p>
          <a:p>
            <a:r>
              <a:rPr lang="en-CA" sz="1600" dirty="0"/>
              <a:t>             </a:t>
            </a:r>
            <a:r>
              <a:rPr lang="en-CA" sz="1600" dirty="0" err="1"/>
              <a:t>Gurinder</a:t>
            </a:r>
            <a:r>
              <a:rPr lang="en-CA" sz="1600" dirty="0"/>
              <a:t> Singh Kang </a:t>
            </a:r>
          </a:p>
          <a:p>
            <a:r>
              <a:rPr lang="en-CA" sz="1600" dirty="0"/>
              <a:t>             </a:t>
            </a:r>
            <a:r>
              <a:rPr lang="en-IN" sz="1600" dirty="0" err="1"/>
              <a:t>Navdeep</a:t>
            </a:r>
            <a:r>
              <a:rPr lang="en-IN" sz="1600" dirty="0"/>
              <a:t> </a:t>
            </a:r>
            <a:r>
              <a:rPr lang="en-IN" sz="1600" dirty="0" err="1"/>
              <a:t>Devgan</a:t>
            </a:r>
            <a:endParaRPr lang="en-CA" sz="1600" dirty="0"/>
          </a:p>
          <a:p>
            <a:r>
              <a:rPr lang="en-CA" sz="1600" dirty="0"/>
              <a:t>             </a:t>
            </a:r>
            <a:r>
              <a:rPr lang="en-CA" sz="1600" dirty="0" err="1"/>
              <a:t>Manpreet</a:t>
            </a:r>
            <a:r>
              <a:rPr lang="en-CA" sz="1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315160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Then continue by pressing Next and agree to licence terms.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85846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MS SharePoint 2010 will begin installing.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7531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Click Finish to end installation, you will be prompted back to SharePoint 2010 installation window.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2932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This time select Install SharePoint Server.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20967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Select Standalone option.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48675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Your Installation process will begin.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4407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In SharePoint Configuration wizard press Next.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76323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Press Yes on information message to begin Configuration.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33779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This will begin configuring SharePoint 2010 on your Pc.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88191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Press Finish to complete your Configuration process.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6682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CA" sz="2800" dirty="0"/>
              <a:t>First of all insert windows server 2012 CD into your machine and start booting it.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34" y="1825625"/>
            <a:ext cx="5653057" cy="4239793"/>
          </a:xfrm>
        </p:spPr>
      </p:pic>
    </p:spTree>
    <p:extLst>
      <p:ext uri="{BB962C8B-B14F-4D97-AF65-F5344CB8AC3E}">
        <p14:creationId xmlns:p14="http://schemas.microsoft.com/office/powerpoint/2010/main" val="119165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After this explorer will open you will be prompted to windows security box 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1783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Here you will be asked to create a Password for your account.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6837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In Application Management click on Create Site Collection.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805915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Then you need to select Team site Template.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725167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Now in Title field give a name to your site.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717626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Click on create button to create your new site.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440674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Now you will be able to create a new site in SharePoint.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7377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In windows setup dialogue box select your language and </a:t>
            </a:r>
            <a:r>
              <a:rPr lang="en-CA" sz="2800" dirty="0" err="1"/>
              <a:t>timezone</a:t>
            </a:r>
            <a:r>
              <a:rPr lang="en-CA" sz="2800" dirty="0"/>
              <a:t>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69037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In operating system selection click on windows server2012 standard evaluation and then press next.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22417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Then select custom installation to proceed.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19166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Then select the drive you want to install in server 2012 in or you can also create a new partition if you want.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86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Upon installing windows server now start installing SharePoint 2010, you can install it from a CD or a setup in your Pc.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79789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In installation window of SharePoint first you have to install software Prerequisites.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7553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/>
              <a:t>Click next to begin installing all prerequisites.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22852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301</Words>
  <Application>Microsoft Office PowerPoint</Application>
  <PresentationFormat>Widescreen</PresentationFormat>
  <Paragraphs>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MS SharePoint2010 Installation </vt:lpstr>
      <vt:lpstr>First of all insert windows server 2012 CD into your machine and start booting it.</vt:lpstr>
      <vt:lpstr>In windows setup dialogue box select your language and timezone. </vt:lpstr>
      <vt:lpstr>In operating system selection click on windows server2012 standard evaluation and then press next.</vt:lpstr>
      <vt:lpstr>Then select custom installation to proceed.</vt:lpstr>
      <vt:lpstr>Then select the drive you want to install in server 2012 in or you can also create a new partition if you want.</vt:lpstr>
      <vt:lpstr>Upon installing windows server now start installing SharePoint 2010, you can install it from a CD or a setup in your Pc.</vt:lpstr>
      <vt:lpstr>In installation window of SharePoint first you have to install software Prerequisites. </vt:lpstr>
      <vt:lpstr>Click next to begin installing all prerequisites.</vt:lpstr>
      <vt:lpstr>Then continue by pressing Next and agree to licence terms.</vt:lpstr>
      <vt:lpstr>MS SharePoint 2010 will begin installing.</vt:lpstr>
      <vt:lpstr>Click Finish to end installation, you will be prompted back to SharePoint 2010 installation window.</vt:lpstr>
      <vt:lpstr>This time select Install SharePoint Server.</vt:lpstr>
      <vt:lpstr>Select Standalone option.</vt:lpstr>
      <vt:lpstr>Your Installation process will begin. </vt:lpstr>
      <vt:lpstr>In SharePoint Configuration wizard press Next.</vt:lpstr>
      <vt:lpstr>Press Yes on information message to begin Configuration.</vt:lpstr>
      <vt:lpstr>This will begin configuring SharePoint 2010 on your Pc.</vt:lpstr>
      <vt:lpstr>Press Finish to complete your Configuration process.</vt:lpstr>
      <vt:lpstr>After this explorer will open you will be prompted to windows security box .</vt:lpstr>
      <vt:lpstr>Here you will be asked to create a Password for your account.</vt:lpstr>
      <vt:lpstr>In Application Management click on Create Site Collection.</vt:lpstr>
      <vt:lpstr>Then you need to select Team site Template.</vt:lpstr>
      <vt:lpstr>Now in Title field give a name to your site.</vt:lpstr>
      <vt:lpstr>Click on create button to create your new site.</vt:lpstr>
      <vt:lpstr>Now you will be able to create a new site in SharePoint.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 SharePoint2010 Installation</dc:title>
  <dc:creator>Mandeep</dc:creator>
  <cp:lastModifiedBy>KULBIR DHINDSA</cp:lastModifiedBy>
  <cp:revision>12</cp:revision>
  <dcterms:created xsi:type="dcterms:W3CDTF">2015-06-19T19:58:27Z</dcterms:created>
  <dcterms:modified xsi:type="dcterms:W3CDTF">2016-02-23T07:53:45Z</dcterms:modified>
</cp:coreProperties>
</file>